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87F69B-8A17-4AA2-98F5-9F931C330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F84C11-F926-4E3C-BF70-64AF41DB2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8320F2-CD31-4A12-9FB0-EB0ACA711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66E-CF9C-42D8-8E04-8A8C64386B25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C3B476-3B9A-4A3D-925E-1664D9AB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225DBA-D1C5-4F03-8979-445C667A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F6F3-5573-4E7E-A268-DAEAEA77F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18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1FCAB7-05C5-4764-9F31-001023874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A044077-24B4-4EFB-B2F8-72B72321C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7BF839-B845-4F29-A099-F8BE64CA6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66E-CF9C-42D8-8E04-8A8C64386B25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4BFB43-597C-416B-9831-76847D06B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522385-F57D-4080-8C21-62CA013B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F6F3-5573-4E7E-A268-DAEAEA77F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772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6DF44C7-BAAC-406D-9852-86519F74D6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3E83F9-F328-4AA8-958F-71D63923C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70088C-854F-4FA6-9652-7EF7A6E8B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66E-CF9C-42D8-8E04-8A8C64386B25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864302-9425-4301-9768-8071B127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7FF537-81B8-4740-9819-362AA3497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F6F3-5573-4E7E-A268-DAEAEA77F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77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C491E1-41B1-4F7D-B8D8-5D3C2B38B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BF09CF-A0C7-443A-A13A-30F50B2AE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6D85BE-605A-43E2-8068-E156B924C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66E-CF9C-42D8-8E04-8A8C64386B25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1C2727-8781-452F-8EA6-08673439B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C345EF-C936-4DD1-A012-E410D91C2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F6F3-5573-4E7E-A268-DAEAEA77F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09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7C4475-E750-4655-B15D-1FDE7C55D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8536A4-1F63-4385-9148-7065548F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F5290D-A2E6-402D-B5E7-28B4B5950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66E-CF9C-42D8-8E04-8A8C64386B25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5103AF-E93C-4296-B3F1-06CF1BEE4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E13BA0-E7A3-4428-9355-0BB79277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F6F3-5573-4E7E-A268-DAEAEA77F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16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026268-4DA6-49D2-B976-C79D22A8F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E06B91-05F4-44CD-85C3-DBA90EC22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FF716A-D768-4B00-9BB8-11AB08E5C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6DB141-366B-4544-B2FD-3DBF0915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66E-CF9C-42D8-8E04-8A8C64386B25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06F0CB-97F8-4FBC-9590-BD61D6E2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F1B0BE-5D84-4C5C-A7C7-9B294E3C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F6F3-5573-4E7E-A268-DAEAEA77F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9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5C0FE4-52AD-461F-ADAA-B49EBFBC2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1B649A-A786-4B69-8206-5F296AE7E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DB1574-D7D0-416B-BF68-9945B195A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0DE3A6D-2E5F-489B-814E-CF93E6161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B472BFF-857B-429F-8731-ADF10C023A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325D009-249E-401D-98B0-7CFCDC7C7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66E-CF9C-42D8-8E04-8A8C64386B25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2CAB5FB-A478-4835-B359-250321EE1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8F46FF2-3C34-42A9-9F0F-E1942272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F6F3-5573-4E7E-A268-DAEAEA77F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73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9E25D2-A68A-4630-BA12-B7BCA788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AD067F6-CB1E-4671-A8AF-696B15FCA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66E-CF9C-42D8-8E04-8A8C64386B25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7C966A0-489F-467E-880F-5396464F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AEBDBA-B55E-4B32-A288-71D3D31E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F6F3-5573-4E7E-A268-DAEAEA77F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3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80FB810-A878-42BE-8292-E3C06A99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66E-CF9C-42D8-8E04-8A8C64386B25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932CD03-AB0F-43DE-BA4C-AFBFDB44B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2D3D63-8DA5-496B-9DC8-61E955B99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F6F3-5573-4E7E-A268-DAEAEA77F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32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745A3F-005C-4B3A-A1CD-EB789465E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BB587E-4B4F-4771-BCE7-5A79DF8B7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47B4A6-F9B8-46EC-9F35-CC245A202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1AB853-09F1-44B7-BC38-622B25946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66E-CF9C-42D8-8E04-8A8C64386B25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4C2EAA-4053-4F52-9E02-6849E3403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62E06A-4ECD-421F-88B9-70F30319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F6F3-5573-4E7E-A268-DAEAEA77F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18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4EED80-8512-4027-BC48-4EC2CA9F8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643E21A-9C52-448C-B100-B6BE9E0435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6433B6-F8FB-44AA-8C56-0363F6045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9F2D3C-8084-4149-A034-8F655A440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66E-CF9C-42D8-8E04-8A8C64386B25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7EC1B9-739D-428B-A517-C7FAEA2C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5C3FBB-141C-4C07-B6DE-DD867FEB3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F6F3-5573-4E7E-A268-DAEAEA77F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74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0539098-065A-451C-AA7D-6CD0861D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AFF0C7-EA62-4D4D-BD42-C1E8C5D23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53B6B9-7C2B-481B-BD28-82EA4D487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9066E-CF9C-42D8-8E04-8A8C64386B25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8D34C6-2268-4D57-A1FE-61B6F6F58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003484-8E39-4BA7-8983-23110AA20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F6F3-5573-4E7E-A268-DAEAEA77F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25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47E1E1-79B7-4B11-BE0C-866D71A4B5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C90F258-A68D-407E-99E2-6FB2F6557D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FD40DFD-193C-40A3-9F77-473D4A563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" y="1388"/>
            <a:ext cx="10881360" cy="685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93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6470B5E-4DFF-465B-A313-7DC2C6D0D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404" y="0"/>
            <a:ext cx="91271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95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333E804-908D-4E1E-B4C0-814B9CDB3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828" y="219456"/>
            <a:ext cx="9152343" cy="642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501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A6CED4E-1DC7-4769-AD2C-58B7B13A2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2" y="157353"/>
            <a:ext cx="10391775" cy="493395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0636F17-201B-4077-A986-CA3233976D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1039" y="5091303"/>
            <a:ext cx="3610927" cy="141541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9A2A072-BE2D-4F39-8E3C-9324069EF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3778" y="5578030"/>
            <a:ext cx="33432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8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C337D03-633D-4FAC-B072-F25AC9117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607" y="0"/>
            <a:ext cx="94127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20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7410CEE-64D0-4084-903B-C15862695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403" y="0"/>
            <a:ext cx="92831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77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DBE7998-C18F-4595-8931-2DCF5110E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177" y="0"/>
            <a:ext cx="93576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3489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Cougnet, Aline</dc:creator>
  <cp:lastModifiedBy>Cougnet, Aline</cp:lastModifiedBy>
  <cp:revision>4</cp:revision>
  <dcterms:created xsi:type="dcterms:W3CDTF">2019-04-08T15:10:24Z</dcterms:created>
  <dcterms:modified xsi:type="dcterms:W3CDTF">2019-04-09T08:12:25Z</dcterms:modified>
</cp:coreProperties>
</file>